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" ContentType="image/tiff"/>
  <Default Extension="wmv" ContentType="video/x-ms-wm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</p:sldIdLst>
  <p:sldSz cx="9144000" cy="6858000" type="screen4x3"/>
  <p:notesSz cx="6811963" cy="9942513"/>
  <p:defaultTextStyle>
    <a:defPPr>
      <a:defRPr lang="nl-NL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MS PGothic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MS PGothic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MS PGothic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MS PGothic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MS PGothic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MS PGothic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MS PGothic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MS PGothic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MS PGothic" pitchFamily="34" charset="-128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/>
  <p:clrMru>
    <a:srgbClr val="0F98C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ijl, gemiddeld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Geen stijl, geen raster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Geen stijl, tabelraster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7" d="100"/>
          <a:sy n="97" d="100"/>
        </p:scale>
        <p:origin x="-528" y="-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1851" cy="49712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8536" y="0"/>
            <a:ext cx="2951851" cy="497126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8676179-BB2D-4702-A165-673E70D5A0BA}" type="datetimeFigureOut">
              <a:rPr lang="en-US"/>
              <a:pPr/>
              <a:t>11/5/2014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22338" y="746125"/>
            <a:ext cx="4967287" cy="37274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1197" y="4722694"/>
            <a:ext cx="5449570" cy="4474131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nl-NL" noProof="0" smtClean="0"/>
              <a:t>Click to edit Master text styles</a:t>
            </a:r>
          </a:p>
          <a:p>
            <a:pPr lvl="1"/>
            <a:r>
              <a:rPr lang="nl-NL" noProof="0" smtClean="0"/>
              <a:t>Second level</a:t>
            </a:r>
          </a:p>
          <a:p>
            <a:pPr lvl="2"/>
            <a:r>
              <a:rPr lang="nl-NL" noProof="0" smtClean="0"/>
              <a:t>Third level</a:t>
            </a:r>
          </a:p>
          <a:p>
            <a:pPr lvl="3"/>
            <a:r>
              <a:rPr lang="nl-NL" noProof="0" smtClean="0"/>
              <a:t>Fourth level</a:t>
            </a:r>
          </a:p>
          <a:p>
            <a:pPr lvl="4"/>
            <a:r>
              <a:rPr lang="nl-NL" noProof="0" smtClean="0"/>
              <a:t>Fifth level</a:t>
            </a:r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43662"/>
            <a:ext cx="2951851" cy="49712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8536" y="9443662"/>
            <a:ext cx="2951851" cy="497126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DF673C4B-CED7-4290-8EC2-6968D36066A5}" type="slidenum">
              <a:rPr lang="en-US"/>
              <a:pPr/>
              <a:t>‹nr.›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046952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itchFamily="34" charset="-128"/>
        <a:cs typeface="+mn-cs"/>
      </a:defRPr>
    </a:lvl1pPr>
    <a:lvl2pPr marL="4572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itchFamily="34" charset="-128"/>
        <a:cs typeface="+mn-cs"/>
      </a:defRPr>
    </a:lvl2pPr>
    <a:lvl3pPr marL="9144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itchFamily="34" charset="-128"/>
        <a:cs typeface="+mn-cs"/>
      </a:defRPr>
    </a:lvl3pPr>
    <a:lvl4pPr marL="13716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itchFamily="34" charset="-128"/>
        <a:cs typeface="+mn-cs"/>
      </a:defRPr>
    </a:lvl4pPr>
    <a:lvl5pPr marL="18288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itchFamily="34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pn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tif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9.jpe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angepaste indel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3"/>
          <p:cNvSpPr/>
          <p:nvPr/>
        </p:nvSpPr>
        <p:spPr>
          <a:xfrm>
            <a:off x="582700" y="515533"/>
            <a:ext cx="7705353" cy="5257006"/>
          </a:xfrm>
          <a:custGeom>
            <a:avLst/>
            <a:gdLst/>
            <a:ahLst/>
            <a:cxnLst/>
            <a:rect l="l" t="t" r="r" b="b"/>
            <a:pathLst>
              <a:path w="7992888" h="5400600">
                <a:moveTo>
                  <a:pt x="432048" y="0"/>
                </a:moveTo>
                <a:lnTo>
                  <a:pt x="7992888" y="0"/>
                </a:lnTo>
                <a:lnTo>
                  <a:pt x="7992888" y="5400600"/>
                </a:lnTo>
                <a:lnTo>
                  <a:pt x="1080120" y="5400600"/>
                </a:lnTo>
                <a:cubicBezTo>
                  <a:pt x="1080120" y="5321062"/>
                  <a:pt x="1015642" y="5256584"/>
                  <a:pt x="936104" y="5256584"/>
                </a:cubicBezTo>
                <a:cubicBezTo>
                  <a:pt x="856566" y="5256584"/>
                  <a:pt x="792088" y="5321062"/>
                  <a:pt x="792088" y="5400600"/>
                </a:cubicBezTo>
                <a:lnTo>
                  <a:pt x="432048" y="5400600"/>
                </a:lnTo>
                <a:lnTo>
                  <a:pt x="432048" y="1933328"/>
                </a:lnTo>
                <a:lnTo>
                  <a:pt x="431219" y="1933244"/>
                </a:lnTo>
                <a:cubicBezTo>
                  <a:pt x="185123" y="1882885"/>
                  <a:pt x="0" y="1665140"/>
                  <a:pt x="0" y="1404156"/>
                </a:cubicBezTo>
                <a:cubicBezTo>
                  <a:pt x="0" y="1143172"/>
                  <a:pt x="185123" y="925427"/>
                  <a:pt x="431219" y="875068"/>
                </a:cubicBezTo>
                <a:lnTo>
                  <a:pt x="432048" y="87498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3" name="Straight Connector 9"/>
          <p:cNvCxnSpPr/>
          <p:nvPr/>
        </p:nvCxnSpPr>
        <p:spPr>
          <a:xfrm>
            <a:off x="1116013" y="1341438"/>
            <a:ext cx="6911975" cy="0"/>
          </a:xfrm>
          <a:prstGeom prst="line">
            <a:avLst/>
          </a:prstGeom>
          <a:ln w="3175" cmpd="sng">
            <a:solidFill>
              <a:schemeClr val="tx2">
                <a:lumMod val="75000"/>
              </a:schemeClr>
            </a:solidFill>
            <a:prstDash val="sysDash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4" name="Picture 10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296" r="16190"/>
          <a:stretch/>
        </p:blipFill>
        <p:spPr bwMode="auto">
          <a:xfrm>
            <a:off x="3472274" y="1844675"/>
            <a:ext cx="2157412" cy="35972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1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7400" y="1844675"/>
            <a:ext cx="2155825" cy="3595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12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77148" y="1844675"/>
            <a:ext cx="2157412" cy="3597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7681" y="692696"/>
            <a:ext cx="6110982" cy="6146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Afbeelding 7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6208034"/>
            <a:ext cx="918382" cy="448448"/>
          </a:xfrm>
          <a:prstGeom prst="rect">
            <a:avLst/>
          </a:prstGeom>
        </p:spPr>
      </p:pic>
      <p:pic>
        <p:nvPicPr>
          <p:cNvPr id="9" name="Afbeelding 8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3655" y="6310361"/>
            <a:ext cx="752749" cy="297324"/>
          </a:xfrm>
          <a:prstGeom prst="rect">
            <a:avLst/>
          </a:prstGeom>
        </p:spPr>
      </p:pic>
      <p:pic>
        <p:nvPicPr>
          <p:cNvPr id="10" name="Afbeelding 9"/>
          <p:cNvPicPr>
            <a:picLocks noChangeAspect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2360" y="6289404"/>
            <a:ext cx="475693" cy="309768"/>
          </a:xfrm>
          <a:prstGeom prst="rect">
            <a:avLst/>
          </a:prstGeom>
        </p:spPr>
      </p:pic>
      <p:pic>
        <p:nvPicPr>
          <p:cNvPr id="11" name="Afbeelding 10"/>
          <p:cNvPicPr>
            <a:picLocks noChangeAspect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3786" y="6299045"/>
            <a:ext cx="541747" cy="3373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el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8"/>
          <p:cNvCxnSpPr/>
          <p:nvPr/>
        </p:nvCxnSpPr>
        <p:spPr>
          <a:xfrm>
            <a:off x="1116013" y="2708275"/>
            <a:ext cx="6840537" cy="0"/>
          </a:xfrm>
          <a:prstGeom prst="line">
            <a:avLst/>
          </a:prstGeom>
          <a:ln w="3175" cmpd="sng">
            <a:solidFill>
              <a:schemeClr val="tx2">
                <a:lumMod val="75000"/>
              </a:schemeClr>
            </a:solidFill>
            <a:prstDash val="sysDash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Text Placeholder 13"/>
          <p:cNvSpPr>
            <a:spLocks noGrp="1"/>
          </p:cNvSpPr>
          <p:nvPr>
            <p:ph type="body" sz="quarter" idx="10"/>
          </p:nvPr>
        </p:nvSpPr>
        <p:spPr>
          <a:xfrm>
            <a:off x="1042988" y="1126257"/>
            <a:ext cx="6408737" cy="790575"/>
          </a:xfrm>
          <a:prstGeom prst="rect">
            <a:avLst/>
          </a:prstGeom>
        </p:spPr>
        <p:txBody>
          <a:bodyPr vert="horz"/>
          <a:lstStyle>
            <a:lvl1pPr marL="0" indent="0" algn="l">
              <a:buFontTx/>
              <a:buNone/>
              <a:defRPr sz="4400"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pPr lvl="0"/>
            <a:r>
              <a:rPr lang="nl-NL" smtClean="0"/>
              <a:t>Klik om de modelstijlen te bewerken</a:t>
            </a:r>
          </a:p>
        </p:txBody>
      </p:sp>
      <p:sp>
        <p:nvSpPr>
          <p:cNvPr id="24" name="Text Placeholder 23"/>
          <p:cNvSpPr>
            <a:spLocks noGrp="1"/>
          </p:cNvSpPr>
          <p:nvPr>
            <p:ph type="body" sz="quarter" idx="11"/>
          </p:nvPr>
        </p:nvSpPr>
        <p:spPr>
          <a:xfrm>
            <a:off x="1042863" y="2780928"/>
            <a:ext cx="3313113" cy="576262"/>
          </a:xfrm>
          <a:prstGeom prst="rect">
            <a:avLst/>
          </a:prstGeom>
        </p:spPr>
        <p:txBody>
          <a:bodyPr vert="horz"/>
          <a:lstStyle>
            <a:lvl1pPr marL="0" indent="0">
              <a:buFontTx/>
              <a:buNone/>
              <a:defRPr sz="1800"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pPr lvl="0"/>
            <a:r>
              <a:rPr lang="nl-NL" smtClean="0"/>
              <a:t>Klik om de modelstijlen te bewerken</a:t>
            </a:r>
          </a:p>
        </p:txBody>
      </p:sp>
      <p:sp>
        <p:nvSpPr>
          <p:cNvPr id="26" name="Text Placeholder 25"/>
          <p:cNvSpPr>
            <a:spLocks noGrp="1"/>
          </p:cNvSpPr>
          <p:nvPr>
            <p:ph type="body" sz="quarter" idx="12"/>
          </p:nvPr>
        </p:nvSpPr>
        <p:spPr>
          <a:xfrm>
            <a:off x="1043608" y="2060600"/>
            <a:ext cx="6408737" cy="720328"/>
          </a:xfrm>
          <a:prstGeom prst="rect">
            <a:avLst/>
          </a:prstGeom>
        </p:spPr>
        <p:txBody>
          <a:bodyPr vert="horz"/>
          <a:lstStyle>
            <a:lvl1pPr marL="0" indent="0">
              <a:buFontTx/>
              <a:buNone/>
              <a:defRPr sz="2600"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pPr lvl="0"/>
            <a:r>
              <a:rPr lang="nl-NL" smtClean="0"/>
              <a:t>Klik om de modelstijlen te bewerken</a:t>
            </a:r>
          </a:p>
        </p:txBody>
      </p:sp>
      <p:pic>
        <p:nvPicPr>
          <p:cNvPr id="6" name="Afbeelding 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6208034"/>
            <a:ext cx="918382" cy="44844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kst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8"/>
          <p:cNvCxnSpPr/>
          <p:nvPr/>
        </p:nvCxnSpPr>
        <p:spPr>
          <a:xfrm>
            <a:off x="1116013" y="1341438"/>
            <a:ext cx="6840537" cy="0"/>
          </a:xfrm>
          <a:prstGeom prst="line">
            <a:avLst/>
          </a:prstGeom>
          <a:ln w="3175" cmpd="sng">
            <a:solidFill>
              <a:schemeClr val="tx2">
                <a:lumMod val="75000"/>
              </a:schemeClr>
            </a:solidFill>
            <a:prstDash val="sysDash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2"/>
          <p:cNvSpPr>
            <a:spLocks noGrp="1"/>
          </p:cNvSpPr>
          <p:nvPr>
            <p:ph type="body" sz="quarter" idx="10"/>
          </p:nvPr>
        </p:nvSpPr>
        <p:spPr>
          <a:xfrm>
            <a:off x="1043608" y="620688"/>
            <a:ext cx="6912768" cy="574675"/>
          </a:xfrm>
          <a:prstGeom prst="rect">
            <a:avLst/>
          </a:prstGeom>
        </p:spPr>
        <p:txBody>
          <a:bodyPr vert="horz"/>
          <a:lstStyle>
            <a:lvl1pPr marL="0" indent="0">
              <a:buFontTx/>
              <a:buNone/>
              <a:defRPr sz="2600"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pPr lvl="0"/>
            <a:r>
              <a:rPr lang="nl-NL" smtClean="0"/>
              <a:t>Klik om de modelstijlen te bewerken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1"/>
          </p:nvPr>
        </p:nvSpPr>
        <p:spPr>
          <a:xfrm>
            <a:off x="1043608" y="1772816"/>
            <a:ext cx="6912768" cy="3672408"/>
          </a:xfrm>
          <a:prstGeom prst="rect">
            <a:avLst/>
          </a:prstGeom>
        </p:spPr>
        <p:txBody>
          <a:bodyPr vert="horz"/>
          <a:lstStyle>
            <a:lvl1pPr marL="0" indent="0">
              <a:buFontTx/>
              <a:buNone/>
              <a:defRPr sz="2400">
                <a:solidFill>
                  <a:schemeClr val="tx2">
                    <a:lumMod val="50000"/>
                  </a:schemeClr>
                </a:solidFill>
              </a:defRPr>
            </a:lvl1pPr>
            <a:lvl2pPr marL="742950" indent="-285750">
              <a:buFont typeface="Arial"/>
              <a:buChar char="•"/>
              <a:defRPr sz="2400">
                <a:solidFill>
                  <a:schemeClr val="tx2">
                    <a:lumMod val="50000"/>
                  </a:schemeClr>
                </a:solidFill>
              </a:defRPr>
            </a:lvl2pPr>
          </a:lstStyle>
          <a:p>
            <a:pPr lvl="0"/>
            <a:r>
              <a:rPr lang="nl-NL" smtClean="0"/>
              <a:t>Klik om de modelstijlen te bewerken</a:t>
            </a:r>
          </a:p>
          <a:p>
            <a:pPr lvl="1"/>
            <a:r>
              <a:rPr lang="nl-NL" smtClean="0"/>
              <a:t>Tweede niveau</a:t>
            </a:r>
          </a:p>
        </p:txBody>
      </p:sp>
      <p:pic>
        <p:nvPicPr>
          <p:cNvPr id="5" name="Afbeelding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6208034"/>
            <a:ext cx="918382" cy="448448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jpeg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1" descr="galaxy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-23813" y="0"/>
            <a:ext cx="9275763" cy="7029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val 26"/>
          <p:cNvSpPr/>
          <p:nvPr/>
        </p:nvSpPr>
        <p:spPr>
          <a:xfrm>
            <a:off x="755650" y="6021388"/>
            <a:ext cx="7561263" cy="655637"/>
          </a:xfrm>
          <a:custGeom>
            <a:avLst/>
            <a:gdLst/>
            <a:ahLst/>
            <a:cxnLst/>
            <a:rect l="l" t="t" r="r" b="b"/>
            <a:pathLst>
              <a:path w="7560840" h="656456">
                <a:moveTo>
                  <a:pt x="504056" y="0"/>
                </a:moveTo>
                <a:cubicBezTo>
                  <a:pt x="583594" y="0"/>
                  <a:pt x="648072" y="64478"/>
                  <a:pt x="648072" y="144016"/>
                </a:cubicBezTo>
                <a:lnTo>
                  <a:pt x="7560840" y="144016"/>
                </a:lnTo>
                <a:lnTo>
                  <a:pt x="7560840" y="656456"/>
                </a:lnTo>
                <a:lnTo>
                  <a:pt x="0" y="656456"/>
                </a:lnTo>
                <a:lnTo>
                  <a:pt x="0" y="144016"/>
                </a:lnTo>
                <a:lnTo>
                  <a:pt x="360040" y="144016"/>
                </a:lnTo>
                <a:cubicBezTo>
                  <a:pt x="360040" y="64478"/>
                  <a:pt x="424518" y="0"/>
                  <a:pt x="50405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Oval 3"/>
          <p:cNvSpPr/>
          <p:nvPr/>
        </p:nvSpPr>
        <p:spPr>
          <a:xfrm>
            <a:off x="323850" y="476250"/>
            <a:ext cx="7993063" cy="5400675"/>
          </a:xfrm>
          <a:custGeom>
            <a:avLst/>
            <a:gdLst/>
            <a:ahLst/>
            <a:cxnLst/>
            <a:rect l="l" t="t" r="r" b="b"/>
            <a:pathLst>
              <a:path w="7992888" h="5400600">
                <a:moveTo>
                  <a:pt x="432048" y="0"/>
                </a:moveTo>
                <a:lnTo>
                  <a:pt x="7992888" y="0"/>
                </a:lnTo>
                <a:lnTo>
                  <a:pt x="7992888" y="5400600"/>
                </a:lnTo>
                <a:lnTo>
                  <a:pt x="1080120" y="5400600"/>
                </a:lnTo>
                <a:cubicBezTo>
                  <a:pt x="1080120" y="5321062"/>
                  <a:pt x="1015642" y="5256584"/>
                  <a:pt x="936104" y="5256584"/>
                </a:cubicBezTo>
                <a:cubicBezTo>
                  <a:pt x="856566" y="5256584"/>
                  <a:pt x="792088" y="5321062"/>
                  <a:pt x="792088" y="5400600"/>
                </a:cubicBezTo>
                <a:lnTo>
                  <a:pt x="432048" y="5400600"/>
                </a:lnTo>
                <a:lnTo>
                  <a:pt x="432048" y="1933328"/>
                </a:lnTo>
                <a:lnTo>
                  <a:pt x="431219" y="1933244"/>
                </a:lnTo>
                <a:cubicBezTo>
                  <a:pt x="185123" y="1882885"/>
                  <a:pt x="0" y="1665140"/>
                  <a:pt x="0" y="1404156"/>
                </a:cubicBezTo>
                <a:cubicBezTo>
                  <a:pt x="0" y="1143172"/>
                  <a:pt x="185123" y="925427"/>
                  <a:pt x="431219" y="875068"/>
                </a:cubicBezTo>
                <a:lnTo>
                  <a:pt x="432048" y="87498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</p:sldLayoutIdLst>
  <p:txStyles>
    <p:titleStyle>
      <a:lvl1pPr algn="ctr" defTabSz="457200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itchFamily="34" charset="-128"/>
          <a:cs typeface="+mj-cs"/>
        </a:defRPr>
      </a:lvl1pPr>
      <a:lvl2pPr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itchFamily="34" charset="-128"/>
        </a:defRPr>
      </a:lvl2pPr>
      <a:lvl3pPr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itchFamily="34" charset="-128"/>
        </a:defRPr>
      </a:lvl3pPr>
      <a:lvl4pPr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itchFamily="34" charset="-128"/>
        </a:defRPr>
      </a:lvl4pPr>
      <a:lvl5pPr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itchFamily="34" charset="-128"/>
        </a:defRPr>
      </a:lvl5pPr>
      <a:lvl6pPr marL="457200"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itchFamily="34" charset="-128"/>
        </a:defRPr>
      </a:lvl6pPr>
      <a:lvl7pPr marL="914400"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itchFamily="34" charset="-128"/>
        </a:defRPr>
      </a:lvl7pPr>
      <a:lvl8pPr marL="1371600"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itchFamily="34" charset="-128"/>
        </a:defRPr>
      </a:lvl8pPr>
      <a:lvl9pPr marL="1828800"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itchFamily="34" charset="-128"/>
        </a:defRPr>
      </a:lvl9pPr>
    </p:titleStyle>
    <p:bodyStyle>
      <a:lvl1pPr marL="342900" indent="-342900" algn="l" defTabSz="457200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MS PGothic" pitchFamily="34" charset="-128"/>
          <a:cs typeface="+mn-cs"/>
        </a:defRPr>
      </a:lvl1pPr>
      <a:lvl2pPr marL="742950" indent="-285750" algn="l" defTabSz="457200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MS PGothic" pitchFamily="34" charset="-128"/>
          <a:cs typeface="+mn-cs"/>
        </a:defRPr>
      </a:lvl2pPr>
      <a:lvl3pPr marL="1143000" indent="-228600" algn="l" defTabSz="457200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MS PGothic" pitchFamily="34" charset="-128"/>
          <a:cs typeface="+mn-cs"/>
        </a:defRPr>
      </a:lvl3pPr>
      <a:lvl4pPr marL="1600200" indent="-228600" algn="l" defTabSz="457200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MS PGothic" pitchFamily="34" charset="-128"/>
          <a:cs typeface="+mn-cs"/>
        </a:defRPr>
      </a:lvl4pPr>
      <a:lvl5pPr marL="2057400" indent="-228600" algn="l" defTabSz="457200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MS PGothic" pitchFamily="34" charset="-128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://www.ruimtevaartindeklas.nl/" TargetMode="Externa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slideLayout" Target="../slideLayouts/slideLayout3.xml"/><Relationship Id="rId1" Type="http://schemas.openxmlformats.org/officeDocument/2006/relationships/video" Target="https://www.youtube.com/embed/ZkURrrACG0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tekst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nl-NL" dirty="0" smtClean="0"/>
              <a:t>De ruimtereis van </a:t>
            </a:r>
            <a:r>
              <a:rPr lang="nl-NL" dirty="0" err="1" smtClean="0"/>
              <a:t>Rosetta</a:t>
            </a:r>
            <a:endParaRPr lang="nl-NL" dirty="0"/>
          </a:p>
        </p:txBody>
      </p:sp>
      <p:sp>
        <p:nvSpPr>
          <p:cNvPr id="4" name="Tijdelijke aanduiding voor tekst 3"/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nl-NL" dirty="0" smtClean="0"/>
              <a:t>Lessenserie ESERO i.s.m. NTR schooltelevisie</a:t>
            </a:r>
            <a:endParaRPr lang="nl-NL" dirty="0"/>
          </a:p>
        </p:txBody>
      </p:sp>
      <p:pic>
        <p:nvPicPr>
          <p:cNvPr id="1026" name="Picture 2" descr="Rosetta_and_philae_at_come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782944"/>
            <a:ext cx="3384376" cy="2919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3917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jdelijke aanduiding voor tekst 4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nl-NL" b="1" dirty="0" smtClean="0"/>
              <a:t>De ruimtereis van </a:t>
            </a:r>
            <a:r>
              <a:rPr lang="nl-NL" b="1" dirty="0" err="1" smtClean="0"/>
              <a:t>Rosetta</a:t>
            </a:r>
            <a:endParaRPr lang="nl-NL" b="1" dirty="0"/>
          </a:p>
        </p:txBody>
      </p:sp>
      <p:sp>
        <p:nvSpPr>
          <p:cNvPr id="4" name="Tijdelijke aanduiding voor tekst 2"/>
          <p:cNvSpPr>
            <a:spLocks noGrp="1"/>
          </p:cNvSpPr>
          <p:nvPr>
            <p:ph type="body" sz="quarter" idx="11"/>
          </p:nvPr>
        </p:nvSpPr>
        <p:spPr>
          <a:xfrm>
            <a:off x="1043608" y="1484784"/>
            <a:ext cx="6912768" cy="3888432"/>
          </a:xfrm>
        </p:spPr>
        <p:txBody>
          <a:bodyPr/>
          <a:lstStyle/>
          <a:p>
            <a:pPr marL="285750" indent="-285750">
              <a:buFontTx/>
              <a:buChar char="-"/>
            </a:pPr>
            <a:r>
              <a:rPr lang="nl-NL" sz="2000" dirty="0" smtClean="0"/>
              <a:t>Zwaartekracht</a:t>
            </a:r>
          </a:p>
          <a:p>
            <a:pPr marL="285750" indent="-285750">
              <a:buFontTx/>
              <a:buChar char="-"/>
            </a:pPr>
            <a:r>
              <a:rPr lang="nl-NL" sz="2000" dirty="0" smtClean="0"/>
              <a:t>Samenwerking wetenschappers</a:t>
            </a:r>
          </a:p>
          <a:p>
            <a:pPr marL="285750" indent="-285750">
              <a:buFontTx/>
              <a:buChar char="-"/>
            </a:pPr>
            <a:r>
              <a:rPr lang="nl-NL" sz="2000" dirty="0" smtClean="0"/>
              <a:t>Banen van hemellichamen</a:t>
            </a:r>
          </a:p>
          <a:p>
            <a:pPr marL="285750" indent="-285750">
              <a:buFontTx/>
              <a:buChar char="-"/>
            </a:pPr>
            <a:r>
              <a:rPr lang="nl-NL" sz="2000" dirty="0" smtClean="0"/>
              <a:t>Reizen door de ruimte</a:t>
            </a:r>
          </a:p>
          <a:p>
            <a:pPr marL="285750" indent="-285750">
              <a:buFontTx/>
              <a:buChar char="-"/>
            </a:pPr>
            <a:r>
              <a:rPr lang="nl-NL" sz="2000" dirty="0" smtClean="0"/>
              <a:t>De oorsprong van het zonnestelsel</a:t>
            </a:r>
          </a:p>
          <a:p>
            <a:pPr marL="285750" indent="-285750">
              <a:buFontTx/>
              <a:buChar char="-"/>
            </a:pPr>
            <a:endParaRPr lang="nl-NL" dirty="0"/>
          </a:p>
        </p:txBody>
      </p:sp>
      <p:pic>
        <p:nvPicPr>
          <p:cNvPr id="3074" name="Picture 2" descr="http://www.esa.int/var/esa/storage/images/esa_multimedia/images/2014/08/comet_on_3_august_2014/14707891-1-eng-GB/Comet_on_3_August_2014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484784"/>
            <a:ext cx="2232248" cy="1674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9322" y="3356992"/>
            <a:ext cx="4277054" cy="24058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Picture 7" descr="http://spaceflightnow.com/ariane/v158/images/040302ariane5launch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3" y="3356992"/>
            <a:ext cx="1395501" cy="2405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9405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jdelijke aanduiding voor tekst 2"/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pPr marL="285750" indent="-285750">
              <a:buFontTx/>
              <a:buChar char="-"/>
            </a:pPr>
            <a:r>
              <a:rPr lang="nl-NL" sz="2000" dirty="0" smtClean="0"/>
              <a:t>3 ESERO lessen voor in de klas </a:t>
            </a:r>
          </a:p>
          <a:p>
            <a:r>
              <a:rPr lang="nl-NL" sz="2000" dirty="0"/>
              <a:t>	</a:t>
            </a:r>
            <a:r>
              <a:rPr lang="nl-NL" sz="2000" dirty="0" smtClean="0">
                <a:hlinkClick r:id="rId2"/>
              </a:rPr>
              <a:t>www.ruimtevaartindeklas.nl</a:t>
            </a:r>
            <a:endParaRPr lang="nl-NL" sz="2000" dirty="0" smtClean="0"/>
          </a:p>
          <a:p>
            <a:pPr marL="285750" indent="-285750">
              <a:buFontTx/>
              <a:buChar char="-"/>
            </a:pPr>
            <a:r>
              <a:rPr lang="nl-NL" sz="2000" dirty="0" smtClean="0"/>
              <a:t>5 NTR filmpjes gekoppeld aan de lessen</a:t>
            </a:r>
          </a:p>
          <a:p>
            <a:pPr marL="285750" indent="-285750">
              <a:buFontTx/>
              <a:buChar char="-"/>
            </a:pPr>
            <a:r>
              <a:rPr lang="nl-NL" sz="2000" dirty="0" smtClean="0"/>
              <a:t>Extra filmpjes en interactieve animaties</a:t>
            </a:r>
          </a:p>
        </p:txBody>
      </p:sp>
      <p:sp>
        <p:nvSpPr>
          <p:cNvPr id="6" name="Tijdelijke aanduiding voor tekst 4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nl-NL" b="1" dirty="0" smtClean="0"/>
              <a:t>De ruimtereis van </a:t>
            </a:r>
            <a:r>
              <a:rPr lang="nl-NL" b="1" dirty="0" err="1" smtClean="0"/>
              <a:t>Rosetta</a:t>
            </a:r>
            <a:endParaRPr lang="nl-NL" b="1" dirty="0"/>
          </a:p>
        </p:txBody>
      </p:sp>
      <p:pic>
        <p:nvPicPr>
          <p:cNvPr id="2049" name="Picture 1" descr="\\fileserver\homefolders$\jansen2\Desktop\Science Night\Clipphanger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3002" y="3832006"/>
            <a:ext cx="3005896" cy="1715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\\fileserver\homefolders$\jansen2\Desktop\Science Night\katapult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832006"/>
            <a:ext cx="3024336" cy="1715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8437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jdelijke aanduiding voor tekst 4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nl-NL" b="1" dirty="0" smtClean="0"/>
              <a:t>De ruimtereis van </a:t>
            </a:r>
            <a:r>
              <a:rPr lang="nl-NL" b="1" dirty="0" err="1" smtClean="0"/>
              <a:t>Rosetta</a:t>
            </a:r>
            <a:endParaRPr lang="nl-NL" b="1" dirty="0"/>
          </a:p>
        </p:txBody>
      </p:sp>
      <p:pic>
        <p:nvPicPr>
          <p:cNvPr id="3" name="KATTAPULTRUIMTESONDE ROSETT_mp4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5998" y="1589491"/>
            <a:ext cx="6784752" cy="3816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5784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jdelijke aanduiding voor tekst 2"/>
          <p:cNvSpPr>
            <a:spLocks noGrp="1"/>
          </p:cNvSpPr>
          <p:nvPr>
            <p:ph type="body" sz="quarter" idx="11"/>
          </p:nvPr>
        </p:nvSpPr>
        <p:spPr>
          <a:xfrm>
            <a:off x="971600" y="1556792"/>
            <a:ext cx="6912768" cy="3672408"/>
          </a:xfrm>
        </p:spPr>
        <p:txBody>
          <a:bodyPr/>
          <a:lstStyle/>
          <a:p>
            <a:r>
              <a:rPr lang="nl-NL" sz="2000" dirty="0" smtClean="0"/>
              <a:t>Overeenkomst katapult en ruimtesonde</a:t>
            </a:r>
          </a:p>
        </p:txBody>
      </p:sp>
      <p:sp>
        <p:nvSpPr>
          <p:cNvPr id="6" name="Tijdelijke aanduiding voor tekst 4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nl-NL" b="1" dirty="0" smtClean="0"/>
              <a:t>De ruimtereis van </a:t>
            </a:r>
            <a:r>
              <a:rPr lang="nl-NL" b="1" dirty="0" err="1" smtClean="0"/>
              <a:t>Rosetta</a:t>
            </a:r>
            <a:endParaRPr lang="nl-NL" b="1" dirty="0"/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2653" y="3443230"/>
            <a:ext cx="2485785" cy="20932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6" name="Picture 6" descr="\\fileserver\homefolders$\jansen2\Desktop\Science Night\Katapult-parabool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065076"/>
            <a:ext cx="3215845" cy="1377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09" r="33718" b="4626"/>
          <a:stretch/>
        </p:blipFill>
        <p:spPr bwMode="auto">
          <a:xfrm>
            <a:off x="4788024" y="2065076"/>
            <a:ext cx="2679831" cy="3466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01787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jdelijke aanduiding voor tekst 4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nl-NL" b="1" dirty="0" smtClean="0"/>
              <a:t>De ruimtereis van </a:t>
            </a:r>
            <a:r>
              <a:rPr lang="nl-NL" b="1" dirty="0" err="1" smtClean="0"/>
              <a:t>Rosetta</a:t>
            </a:r>
            <a:endParaRPr lang="nl-NL" b="1" dirty="0"/>
          </a:p>
        </p:txBody>
      </p:sp>
      <p:sp>
        <p:nvSpPr>
          <p:cNvPr id="7" name="Tijdelijke aanduiding voor tekst 2"/>
          <p:cNvSpPr>
            <a:spLocks noGrp="1"/>
          </p:cNvSpPr>
          <p:nvPr>
            <p:ph type="body" sz="quarter" idx="11"/>
          </p:nvPr>
        </p:nvSpPr>
        <p:spPr>
          <a:xfrm>
            <a:off x="1043608" y="1556792"/>
            <a:ext cx="6912768" cy="3672408"/>
          </a:xfrm>
        </p:spPr>
        <p:txBody>
          <a:bodyPr/>
          <a:lstStyle/>
          <a:p>
            <a:pPr algn="ctr"/>
            <a:r>
              <a:rPr lang="nl-NL" sz="2000" dirty="0" smtClean="0"/>
              <a:t>De zwaartekrachthoepel</a:t>
            </a:r>
            <a:endParaRPr lang="nl-NL" sz="2000" dirty="0"/>
          </a:p>
        </p:txBody>
      </p:sp>
      <p:pic>
        <p:nvPicPr>
          <p:cNvPr id="2" name="ZkURrrACG0g"/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588747" y="2060848"/>
            <a:ext cx="5976664" cy="3361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2063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ESERO VO sjabloo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ESERO VO sjabloon</Template>
  <TotalTime>216</TotalTime>
  <Words>58</Words>
  <Application>Microsoft Office PowerPoint</Application>
  <PresentationFormat>Diavoorstelling (4:3)</PresentationFormat>
  <Paragraphs>18</Paragraphs>
  <Slides>7</Slides>
  <Notes>0</Notes>
  <HiddenSlides>0</HiddenSlides>
  <MMClips>2</MMClips>
  <ScaleCrop>false</ScaleCrop>
  <HeadingPairs>
    <vt:vector size="4" baseType="variant">
      <vt:variant>
        <vt:lpstr>Thema</vt:lpstr>
      </vt:variant>
      <vt:variant>
        <vt:i4>1</vt:i4>
      </vt:variant>
      <vt:variant>
        <vt:lpstr>Diatitels</vt:lpstr>
      </vt:variant>
      <vt:variant>
        <vt:i4>7</vt:i4>
      </vt:variant>
    </vt:vector>
  </HeadingPairs>
  <TitlesOfParts>
    <vt:vector size="8" baseType="lpstr">
      <vt:lpstr>ESERO VO sjabloon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  <vt:lpstr>PowerPoint-presentatie</vt:lpstr>
    </vt:vector>
  </TitlesOfParts>
  <Company>NEMO - NCWT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PowerPoint-presentatie</dc:title>
  <dc:creator>jansen2</dc:creator>
  <cp:lastModifiedBy>jansen2</cp:lastModifiedBy>
  <cp:revision>14</cp:revision>
  <cp:lastPrinted>2012-10-31T13:55:40Z</cp:lastPrinted>
  <dcterms:created xsi:type="dcterms:W3CDTF">2014-10-31T13:53:17Z</dcterms:created>
  <dcterms:modified xsi:type="dcterms:W3CDTF">2014-11-05T09:30:28Z</dcterms:modified>
</cp:coreProperties>
</file>